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/>
          <p:cNvSpPr txBox="1"/>
          <p:nvPr>
            <p:ph type="ctrTitle"/>
          </p:nvPr>
        </p:nvSpPr>
        <p:spPr>
          <a:xfrm>
            <a:off x="685800" y="3392669"/>
            <a:ext cx="7772400" cy="108383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rgbClr val="F2F2F2"/>
              </a:buClr>
              <a:buFont typeface="Trebuchet MS"/>
              <a:buNone/>
              <a:defRPr b="0" i="0" sz="36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532466" y="4601676"/>
            <a:ext cx="6049904" cy="12271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30000"/>
              </a:lnSpc>
              <a:spcBef>
                <a:spcPts val="360"/>
              </a:spcBef>
              <a:buClr>
                <a:srgbClr val="BFBFBF"/>
              </a:buClr>
              <a:buFont typeface="Arial"/>
              <a:buNone/>
              <a:defRPr b="0" i="0" sz="1800" u="none" cap="none" strike="noStrike">
                <a:solidFill>
                  <a:srgbClr val="BFBFB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ctr">
              <a:lnSpc>
                <a:spcPct val="130000"/>
              </a:lnSpc>
              <a:spcBef>
                <a:spcPts val="560"/>
              </a:spcBef>
              <a:buClr>
                <a:srgbClr val="ABACAE"/>
              </a:buClr>
              <a:buFont typeface="Arial"/>
              <a:buNone/>
              <a:defRPr b="0" i="0" sz="28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ctr">
              <a:lnSpc>
                <a:spcPct val="130000"/>
              </a:lnSpc>
              <a:spcBef>
                <a:spcPts val="480"/>
              </a:spcBef>
              <a:buClr>
                <a:srgbClr val="ABACAE"/>
              </a:buClr>
              <a:buFont typeface="Arial"/>
              <a:buNone/>
              <a:defRPr b="0" i="0" sz="2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ctr">
              <a:lnSpc>
                <a:spcPct val="130000"/>
              </a:lnSpc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ctr">
              <a:lnSpc>
                <a:spcPct val="130000"/>
              </a:lnSpc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pic>
        <p:nvPicPr>
          <p:cNvPr descr="logo.png" id="15" name="Shape 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02948" y="2043447"/>
            <a:ext cx="3311174" cy="1152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1580444" y="4398169"/>
            <a:ext cx="5698243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20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9" name="Shape 69"/>
          <p:cNvSpPr/>
          <p:nvPr>
            <p:ph idx="2" type="pic"/>
          </p:nvPr>
        </p:nvSpPr>
        <p:spPr>
          <a:xfrm>
            <a:off x="1580444" y="612775"/>
            <a:ext cx="5698243" cy="37305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Font typeface="Arial"/>
              <a:buNone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Font typeface="Arial"/>
              <a:buNone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Font typeface="Arial"/>
              <a:buNone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Font typeface="Arial"/>
              <a:buNone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Font typeface="Arial"/>
              <a:buNone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580444" y="4964907"/>
            <a:ext cx="5698243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280"/>
              </a:spcBef>
              <a:buClr>
                <a:srgbClr val="808285"/>
              </a:buClr>
              <a:buFont typeface="Arial"/>
              <a:buNone/>
              <a:defRPr b="0" i="0" sz="1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240"/>
              </a:spcBef>
              <a:buClr>
                <a:srgbClr val="808285"/>
              </a:buClr>
              <a:buFont typeface="Arial"/>
              <a:buNone/>
              <a:defRPr b="0" i="0" sz="1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200"/>
              </a:spcBef>
              <a:buClr>
                <a:srgbClr val="808285"/>
              </a:buClr>
              <a:buFont typeface="Arial"/>
              <a:buNone/>
              <a:defRPr b="0" i="0" sz="1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180"/>
              </a:spcBef>
              <a:buClr>
                <a:srgbClr val="808285"/>
              </a:buClr>
              <a:buFont typeface="Arial"/>
              <a:buNone/>
              <a:defRPr b="0" i="0" sz="9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180"/>
              </a:spcBef>
              <a:buClr>
                <a:srgbClr val="808285"/>
              </a:buClr>
              <a:buFont typeface="Arial"/>
              <a:buNone/>
              <a:defRPr b="0" i="0" sz="9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72" name="Shape 72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Shape 73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2827146" y="353498"/>
            <a:ext cx="4203257" cy="66966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7950" lvl="1" marL="74295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lvl="2" marL="11430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01600" lvl="3" marL="1600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01600" lvl="4" marL="20574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78" name="Shape 78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9" name="Shape 79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ertical Title and 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 rot="5400000">
            <a:off x="4893689" y="2010348"/>
            <a:ext cx="552882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1264311" y="590770"/>
            <a:ext cx="5528820" cy="489655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7950" lvl="1" marL="74295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lvl="2" marL="11430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01600" lvl="3" marL="1600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01600" lvl="4" marL="20574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1580442" y="6015085"/>
            <a:ext cx="1526616" cy="4847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4" name="Shape 84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  <p:cxnSp>
        <p:nvCxnSpPr>
          <p:cNvPr id="85" name="Shape 85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rgbClr val="EFEFEF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" name="Shape 18"/>
          <p:cNvSpPr txBox="1"/>
          <p:nvPr>
            <p:ph type="title"/>
          </p:nvPr>
        </p:nvSpPr>
        <p:spPr>
          <a:xfrm>
            <a:off x="820687" y="4406900"/>
            <a:ext cx="6914269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1" i="0" sz="4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820687" y="2906713"/>
            <a:ext cx="691426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400"/>
              </a:spcBef>
              <a:buClr>
                <a:srgbClr val="FFFFFF"/>
              </a:buClr>
              <a:buFont typeface="Arial"/>
              <a:buNone/>
              <a:defRPr b="0" i="0" sz="20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360"/>
              </a:spcBef>
              <a:buClr>
                <a:srgbClr val="ABACAE"/>
              </a:buClr>
              <a:buFont typeface="Arial"/>
              <a:buNone/>
              <a:defRPr b="0" i="0" sz="18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320"/>
              </a:spcBef>
              <a:buClr>
                <a:srgbClr val="ABACAE"/>
              </a:buClr>
              <a:buFont typeface="Arial"/>
              <a:buNone/>
              <a:defRPr b="0" i="0" sz="16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20" name="Shape 20"/>
          <p:cNvCxnSpPr/>
          <p:nvPr/>
        </p:nvCxnSpPr>
        <p:spPr>
          <a:xfrm flipH="1" rot="10800000">
            <a:off x="577929" y="0"/>
            <a:ext cx="782434" cy="44069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 txBox="1"/>
          <p:nvPr/>
        </p:nvSpPr>
        <p:spPr>
          <a:xfrm>
            <a:off x="-1689606" y="559073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22" name="Shape 22"/>
          <p:cNvCxnSpPr/>
          <p:nvPr/>
        </p:nvCxnSpPr>
        <p:spPr>
          <a:xfrm flipH="1" rot="10800000">
            <a:off x="8044396" y="4406899"/>
            <a:ext cx="435186" cy="24511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1580444" y="1600200"/>
            <a:ext cx="6696662" cy="42032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7950" lvl="1" marL="74295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lvl="2" marL="11430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01600" lvl="3" marL="1600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01600" lvl="4" marL="20574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27" name="Shape 27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Layou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" name="Shape 30"/>
          <p:cNvSpPr txBox="1"/>
          <p:nvPr>
            <p:ph type="title"/>
          </p:nvPr>
        </p:nvSpPr>
        <p:spPr>
          <a:xfrm>
            <a:off x="1296953" y="2894230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6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cxnSp>
        <p:nvCxnSpPr>
          <p:cNvPr id="31" name="Shape 31"/>
          <p:cNvCxnSpPr/>
          <p:nvPr/>
        </p:nvCxnSpPr>
        <p:spPr>
          <a:xfrm flipH="1" rot="10800000">
            <a:off x="577929" y="0"/>
            <a:ext cx="782434" cy="44069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" name="Shape 32"/>
          <p:cNvCxnSpPr/>
          <p:nvPr/>
        </p:nvCxnSpPr>
        <p:spPr>
          <a:xfrm flipH="1" rot="10800000">
            <a:off x="8044396" y="4406899"/>
            <a:ext cx="435186" cy="24511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descr="logo.png" id="33" name="Shape 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60365" y="4406900"/>
            <a:ext cx="1881900" cy="7095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Shape 34"/>
          <p:cNvSpPr txBox="1"/>
          <p:nvPr/>
        </p:nvSpPr>
        <p:spPr>
          <a:xfrm>
            <a:off x="6773000" y="5748475"/>
            <a:ext cx="1271400" cy="4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univesp.br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1580444" y="1600200"/>
            <a:ext cx="2915355" cy="420325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33350" lvl="1" marL="74295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01600" lvl="2" marL="11430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14300" lvl="3" marL="16002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14300" lvl="4" marL="20574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8200" y="1600200"/>
            <a:ext cx="3628906" cy="420325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33350" lvl="1" marL="74295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01600" lvl="2" marL="11430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14300" lvl="3" marL="16002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14300" lvl="4" marL="20574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40" name="Shape 40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1580444" y="1535112"/>
            <a:ext cx="291694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Font typeface="Arial"/>
              <a:buNone/>
              <a:defRPr b="1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Font typeface="Arial"/>
              <a:buNone/>
              <a:defRPr b="1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1580444" y="2174875"/>
            <a:ext cx="2916943" cy="376740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8750" lvl="1" marL="74295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x="4645026" y="1535112"/>
            <a:ext cx="3632081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Font typeface="Arial"/>
              <a:buNone/>
              <a:defRPr b="1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Font typeface="Arial"/>
              <a:buNone/>
              <a:defRPr b="1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x="4645026" y="2174875"/>
            <a:ext cx="3632081" cy="376740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8750" lvl="1" marL="74295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49" name="Shape 49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0" name="Shape 50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54" name="Shape 54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5" name="Shape 55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58" name="Shape 58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Shape 59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ontent with Caption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1580444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20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741332" y="273050"/>
            <a:ext cx="3535774" cy="55304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7950" lvl="1" marL="74295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lvl="2" marL="11430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01600" lvl="3" marL="1600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01600" lvl="4" marL="20574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1580444" y="1600200"/>
            <a:ext cx="3008313" cy="42032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280"/>
              </a:spcBef>
              <a:buClr>
                <a:srgbClr val="808285"/>
              </a:buClr>
              <a:buFont typeface="Arial"/>
              <a:buNone/>
              <a:defRPr b="0" i="0" sz="1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240"/>
              </a:spcBef>
              <a:buClr>
                <a:srgbClr val="808285"/>
              </a:buClr>
              <a:buFont typeface="Arial"/>
              <a:buNone/>
              <a:defRPr b="0" i="0" sz="1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200"/>
              </a:spcBef>
              <a:buClr>
                <a:srgbClr val="808285"/>
              </a:buClr>
              <a:buFont typeface="Arial"/>
              <a:buNone/>
              <a:defRPr b="0" i="0" sz="1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180"/>
              </a:spcBef>
              <a:buClr>
                <a:srgbClr val="808285"/>
              </a:buClr>
              <a:buFont typeface="Arial"/>
              <a:buNone/>
              <a:defRPr b="0" i="0" sz="9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180"/>
              </a:spcBef>
              <a:buClr>
                <a:srgbClr val="808285"/>
              </a:buClr>
              <a:buFont typeface="Arial"/>
              <a:buNone/>
              <a:defRPr b="0" i="0" sz="9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65" name="Shape 65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Shape 66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1580444" y="1600200"/>
            <a:ext cx="6696662" cy="42032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7950" lvl="1" marL="74295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lvl="2" marL="11430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01600" lvl="3" marL="1600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01600" lvl="4" marL="20574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9" name="Shape 9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descr="logounivesp.png" id="10" name="Shape 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515422" y="6134707"/>
            <a:ext cx="1148060" cy="38459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ctrTitle"/>
          </p:nvPr>
        </p:nvSpPr>
        <p:spPr>
          <a:xfrm>
            <a:off x="685800" y="3392669"/>
            <a:ext cx="7772400" cy="10838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F2F2F2"/>
              </a:buClr>
              <a:buSzPct val="25000"/>
              <a:buFont typeface="Trebuchet MS"/>
              <a:buNone/>
            </a:pPr>
            <a:r>
              <a:rPr b="0" i="0" lang="en-US" sz="324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rPr>
              <a:t>Clique para adicionar </a:t>
            </a:r>
            <a:br>
              <a:rPr b="0" i="0" lang="en-US" sz="324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0" i="0" lang="en-US" sz="324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rPr>
              <a:t>o título da apresentação</a:t>
            </a:r>
          </a:p>
        </p:txBody>
      </p:sp>
      <p:sp>
        <p:nvSpPr>
          <p:cNvPr id="91" name="Shape 91"/>
          <p:cNvSpPr txBox="1"/>
          <p:nvPr>
            <p:ph idx="1" type="subTitle"/>
          </p:nvPr>
        </p:nvSpPr>
        <p:spPr>
          <a:xfrm>
            <a:off x="1532466" y="4601676"/>
            <a:ext cx="6049904" cy="12271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buClr>
                <a:srgbClr val="BFBFBF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BFBFBF"/>
                </a:solidFill>
                <a:latin typeface="Trebuchet MS"/>
                <a:ea typeface="Trebuchet MS"/>
                <a:cs typeface="Trebuchet MS"/>
                <a:sym typeface="Trebuchet MS"/>
              </a:rPr>
              <a:t>Subtítulo da apresentação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820687" y="4406900"/>
            <a:ext cx="6914269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CLIQUE PARA EDITAR O TÍTULO DA SEÇÃO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820687" y="2906713"/>
            <a:ext cx="691426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Clique para editar a Introdução à seção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AF1E00"/>
              </a:buClr>
              <a:buSzPct val="25000"/>
              <a:buFont typeface="Trebuchet MS"/>
              <a:buNone/>
            </a:pPr>
            <a:r>
              <a:rPr b="0" i="0" lang="en-US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rPr>
              <a:t>Clique para adicionar um título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1580450" y="1600200"/>
            <a:ext cx="6696600" cy="35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808285"/>
              </a:buClr>
              <a:buSzPct val="101818"/>
              <a:buFont typeface="Arial"/>
              <a:buChar char="•"/>
            </a:pPr>
            <a:r>
              <a:rPr b="0" baseline="30000" i="0" lang="en-US" sz="224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 é simplesmente uma simulação de texto da indústria tipográfica e de impressos, e vem sendo utilizado desde o século XVI, quando um impressor desconhecido pegou uma bandeja de tipos e os embaralhou para fazer um livro de modelos de tipos. </a:t>
            </a:r>
            <a:br>
              <a:rPr b="0" baseline="30000" i="0" lang="en-US" sz="224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</a:p>
          <a:p>
            <a:pPr indent="-342900" lvl="0" marL="342900" marR="0" rtl="0" algn="l">
              <a:lnSpc>
                <a:spcPct val="130000"/>
              </a:lnSpc>
              <a:spcBef>
                <a:spcPts val="448"/>
              </a:spcBef>
              <a:spcAft>
                <a:spcPts val="0"/>
              </a:spcAft>
              <a:buClr>
                <a:srgbClr val="808285"/>
              </a:buClr>
              <a:buSzPct val="101818"/>
              <a:buFont typeface="Arial"/>
              <a:buChar char="•"/>
            </a:pPr>
            <a:r>
              <a:rPr b="0" baseline="30000" i="0" lang="en-US" sz="224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 sobreviveu não só a cinco séculos, como também ao salto para a editoração eletrônica, permanecendo essencialmente inalterado. </a:t>
            </a:r>
            <a:br>
              <a:rPr b="0" baseline="30000" i="0" lang="en-US" sz="224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</a:p>
          <a:p>
            <a:pPr indent="0" lvl="0" marL="0" marR="0" rtl="0" algn="l">
              <a:lnSpc>
                <a:spcPct val="130000"/>
              </a:lnSpc>
              <a:spcBef>
                <a:spcPts val="448"/>
              </a:spcBef>
              <a:buNone/>
            </a:pPr>
            <a:r>
              <a:t/>
            </a:r>
            <a:endParaRPr b="0" i="0" sz="2240" u="none" cap="none" strike="noStrike">
              <a:solidFill>
                <a:srgbClr val="80828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223692" y="2190830"/>
            <a:ext cx="6696600" cy="1142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t/>
            </a:r>
            <a:endParaRPr b="0" i="0" sz="60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Univesp  1">
      <a:dk1>
        <a:srgbClr val="808285"/>
      </a:dk1>
      <a:lt1>
        <a:srgbClr val="FFFFFF"/>
      </a:lt1>
      <a:dk2>
        <a:srgbClr val="000000"/>
      </a:dk2>
      <a:lt2>
        <a:srgbClr val="E6E7E8"/>
      </a:lt2>
      <a:accent1>
        <a:srgbClr val="AF1E23"/>
      </a:accent1>
      <a:accent2>
        <a:srgbClr val="AF1E23"/>
      </a:accent2>
      <a:accent3>
        <a:srgbClr val="4C4C4C"/>
      </a:accent3>
      <a:accent4>
        <a:srgbClr val="666666"/>
      </a:accent4>
      <a:accent5>
        <a:srgbClr val="808080"/>
      </a:accent5>
      <a:accent6>
        <a:srgbClr val="CCCCCC"/>
      </a:accent6>
      <a:hlink>
        <a:srgbClr val="CCCCCC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